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slideMasters/slideMaster78.xml" ContentType="application/vnd.openxmlformats-officedocument.presentationml.slideMaster+xml"/>
  <Override PartName="/ppt/slides/slide7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</p:sldIdLst>
  <p:notesMasterIdLst>
    <p:notesMasterId r:id="rId8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80" Type="http://schemas.openxmlformats.org/officeDocument/2006/relationships/notesMaster" Target="notesMasters/notesMaster1.xml"/><Relationship Id="rId81" Type="http://schemas.openxmlformats.org/officeDocument/2006/relationships/presProps" Target="presProps.xml"/><Relationship Id="rId82" Type="http://schemas.openxmlformats.org/officeDocument/2006/relationships/viewProps" Target="viewProps.xml"/><Relationship Id="rId83" Type="http://schemas.openxmlformats.org/officeDocument/2006/relationships/theme" Target="theme/theme1.xml"/><Relationship Id="rId8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7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8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![bg](img/gemini-limit.png)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Text←Video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مدل‌های چندوجهی مسیر حرکت به سوی [هوش جامع مصنوعی](https://fa.wikipedia.org/wiki/%D9%87%D9%88%D8%B4_%D8%AC%D8%A7%D9%85%D8%B9_%D9%85%D8%B5%D9%86%D9%88%D8%B9%DB%8C) (AGI-like) را نشان می‌دهند.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Copilot Pro یک ابزار کابردی در **پژوهش، آموزش و برنامه‌نویسی** است.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Research Workflow with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کاربردها
- یافتن مقالات کلیدی (Anchor Papers)  
- شناسایی شکاف پژوهشی (Research Gap)  
- ساخت گراف ساختار دانش (Knowledge Graph)  
- خلاصه‌سازی چندمقاله‌ای و استخراج الگوها  
&gt; مرور ادبیات با AI از یک فرآیند چندروزه به یک کار چندساعته تبدیل می‌شود.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❌ روش غلط (متنی):
«سوالات رایج در جلسه دفاع پایان‌نامه ارشد روانشناسی چیست؟» (نتیجه: یه لیست خشک و خالی که فقط می‌خونی.)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78</Slides>
  <Notes>78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2025-12-12T16:18:41Z</dcterms:created>
  <dcterms:modified xsi:type="dcterms:W3CDTF">2025-12-12T16:18:41Z</dcterms:modified>
</cp:coreProperties>
</file>